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2C37B-8A7B-4208-B10D-17CCB15DC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9F716B8-072E-4D99-BE34-20239C2F6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6E5392-0B7F-4930-AB8F-8B6F7728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A157A8-FD0E-49D4-911E-C0F4C3D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45F261-E5B6-463F-8221-2CB58A34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8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D45C4-ACF3-459D-A6C3-99C371D0D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CF6AA93-4513-4B4F-88F2-016BCEE9B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324312-D7F8-4B9E-A2A3-C3799D1E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7308D8-EC98-42E9-BFB4-B9DEDA2A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E9E5EA-DC81-4EEA-9216-0AD122B6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9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0A2C027-6915-476D-8972-B42689734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AE6946F-B5B1-46F9-A391-022583BC4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007447-9461-428E-BA86-A26D3DC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D9FC474-90A5-4F0C-A7AD-4CF9A819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C0E032-D0B0-4165-A23A-DA71D5FE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74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FBF36-57BF-488A-A991-818782FE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368766-D427-42CF-B353-5245836D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520063-A317-4053-9DC7-8405B647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70862F-91CB-42B9-89FD-A17CDA4D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A7E060-5B6A-4E12-BA3B-2E5F2D63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27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2F5F8-882B-4579-9B2B-DBCFE167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976F2D-0E11-4B7F-A2E4-477E95DC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54B8A3-8205-4764-AE53-EB365000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5AEFE4-5073-4FDB-A895-06E56A56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A04676-A316-461F-A4ED-2E9A0198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8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4EF427-322C-4E1C-82EB-D2DCF424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8C2427-0627-4E39-A9E9-C18B5B7CC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D8F6184-2396-409A-9D38-56A3A303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E9D574-8823-4AC9-9DCC-9AA9F592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1311A9-8611-42B0-BB43-0AE86DB5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62A914-4B79-4629-8A7D-7A910C00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64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BE6B4B-119B-4A8E-B72D-43B339EB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FD5257-8635-4214-A50D-675A36BE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09BFCA-E638-4B66-B459-0762006C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5C3682C-39DF-452F-A655-3BC0C0D53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0967492-D5EE-49A5-90EA-26A42F9D7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2207875-79A6-4EFB-923E-48BB4C9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9C0556-2E63-4FD0-9BDB-B6FAD72E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572AB28-6498-4418-96AB-9261E8FC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45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813323-B57A-4784-9ED1-CE6A10F0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D3337F-5A2C-48DA-9CD5-0340F811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B0F1CAC-06A4-4D3F-A62A-2D385BC5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5352E78-A096-4A3E-BE18-7CA0DBC2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7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8253981-B393-4AD7-8C83-9B4EB488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A50028C-E1C8-4E19-A8EF-BCDEA2B6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885CBEF-7A91-44E7-9819-2D2D4FA4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61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F671F-87BC-4570-BC62-D67C19F8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F538C3-8E64-494A-AD9E-05B232355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4A5042-2060-4FEA-801B-A9A36C04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E98114-629F-4FC0-84EB-903F5068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D99A72-F738-4776-9CA7-C2371A8C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250BCC-6329-4099-B18C-5485218C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2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0893-E859-4073-9F2E-97F19669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C667947-A27B-4556-8DD7-0423CC123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617AA2-2781-4CC0-B511-2FFB04C32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0B21ADF-B11E-4269-957B-4FC1908D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D58E0E-796A-4398-B866-9E02C28F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E44DC1-8AF2-4D61-B4C9-347F48A3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9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E9D5023-FB4B-4641-913E-D7B5D10D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BF5B34-1639-42D3-BC8C-B61736EC7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073CC5-753D-4A48-941F-9D104EEB8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85B-C8C6-407C-B139-86545799BC65}" type="datetimeFigureOut">
              <a:rPr lang="nb-NO" smtClean="0"/>
              <a:t>13.12.2021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5E7F5E-B993-47D5-980C-54F7CCBA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ADDB78-8568-458B-957F-8BF3D90D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D93F-1604-493A-A8FD-C12385DB9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78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65634F3D-12F9-4ADE-9039-9E2FA925EB9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371F1E-A270-4F53-A687-CD669AC8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37" y="-8021"/>
            <a:ext cx="7287760" cy="686602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C058FF9-2C50-4FC9-A762-EC63113CBA1C}"/>
              </a:ext>
            </a:extLst>
          </p:cNvPr>
          <p:cNvSpPr/>
          <p:nvPr/>
        </p:nvSpPr>
        <p:spPr>
          <a:xfrm>
            <a:off x="4307305" y="5435876"/>
            <a:ext cx="4997116" cy="689811"/>
          </a:xfrm>
          <a:prstGeom prst="rect">
            <a:avLst/>
          </a:prstGeom>
          <a:solidFill>
            <a:srgbClr val="78BE20"/>
          </a:solidFill>
          <a:ln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B873BE-7C7A-42BF-87C3-C4D671B389CC}"/>
              </a:ext>
            </a:extLst>
          </p:cNvPr>
          <p:cNvSpPr txBox="1"/>
          <p:nvPr/>
        </p:nvSpPr>
        <p:spPr>
          <a:xfrm>
            <a:off x="3978443" y="5276566"/>
            <a:ext cx="6168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/>
              <a:t>MANDAG -TORSDAG 08:00 – 18:00 FREDAG: 08:00-16:00</a:t>
            </a:r>
          </a:p>
        </p:txBody>
      </p:sp>
      <p:pic>
        <p:nvPicPr>
          <p:cNvPr id="13" name="Bilde 12" descr="Et bilde som inneholder tekst&#10;&#10;Automatisk generert beskrivelse">
            <a:extLst>
              <a:ext uri="{FF2B5EF4-FFF2-40B4-BE49-F238E27FC236}">
                <a16:creationId xmlns:a16="http://schemas.microsoft.com/office/drawing/2014/main" id="{92A0AF0E-3DF8-4748-809E-39226019C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9" y="4323347"/>
            <a:ext cx="2963434" cy="2711116"/>
          </a:xfrm>
          <a:prstGeom prst="rect">
            <a:avLst/>
          </a:prstGeom>
        </p:spPr>
      </p:pic>
      <p:sp>
        <p:nvSpPr>
          <p:cNvPr id="4" name="Eksplosjon: 8 punkt 3">
            <a:extLst>
              <a:ext uri="{FF2B5EF4-FFF2-40B4-BE49-F238E27FC236}">
                <a16:creationId xmlns:a16="http://schemas.microsoft.com/office/drawing/2014/main" id="{D34E95A2-618F-4E2C-9C53-368D17A623FA}"/>
              </a:ext>
            </a:extLst>
          </p:cNvPr>
          <p:cNvSpPr/>
          <p:nvPr/>
        </p:nvSpPr>
        <p:spPr>
          <a:xfrm rot="14979801">
            <a:off x="975356" y="647816"/>
            <a:ext cx="2935705" cy="3857273"/>
          </a:xfrm>
          <a:prstGeom prst="irregularSeal1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1CD361D-C426-4186-87F4-E8840B9D0D4C}"/>
              </a:ext>
            </a:extLst>
          </p:cNvPr>
          <p:cNvSpPr txBox="1"/>
          <p:nvPr/>
        </p:nvSpPr>
        <p:spPr>
          <a:xfrm rot="21279007">
            <a:off x="1356450" y="1791333"/>
            <a:ext cx="21735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latin typeface="Ink Free" panose="03080402000500000000" pitchFamily="66" charset="0"/>
              </a:rPr>
              <a:t>OBS! </a:t>
            </a:r>
          </a:p>
          <a:p>
            <a:pPr algn="ctr"/>
            <a:r>
              <a:rPr lang="nb-NO" sz="2000" b="1" dirty="0">
                <a:latin typeface="Ink Free" panose="03080402000500000000" pitchFamily="66" charset="0"/>
              </a:rPr>
              <a:t>NYE ÅPNINGSTIDER  I </a:t>
            </a:r>
          </a:p>
          <a:p>
            <a:pPr algn="ctr"/>
            <a:r>
              <a:rPr lang="nb-NO" sz="2400" b="1" dirty="0">
                <a:latin typeface="Ink Free" panose="03080402000500000000" pitchFamily="66" charset="0"/>
              </a:rPr>
              <a:t>2022</a:t>
            </a:r>
            <a:endParaRPr lang="nb-NO" sz="2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1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Ink Free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Wiik, Tone-Lill Amundsen</dc:creator>
  <cp:lastModifiedBy>Wiik, Tone-Lill Amundsen</cp:lastModifiedBy>
  <cp:revision>3</cp:revision>
  <dcterms:created xsi:type="dcterms:W3CDTF">2021-12-13T12:00:16Z</dcterms:created>
  <dcterms:modified xsi:type="dcterms:W3CDTF">2021-12-13T12:30:00Z</dcterms:modified>
</cp:coreProperties>
</file>